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2070"/>
    <a:srgbClr val="F2F2F2"/>
    <a:srgbClr val="0B0D00"/>
    <a:srgbClr val="0B0D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5846-4BF8-44A9-8241-2EC731A0C77F}" type="datetimeFigureOut">
              <a:rPr lang="es-ES" smtClean="0"/>
              <a:t>13/07/2018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76AC-D44F-464F-998E-1A2648B0C68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79056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5846-4BF8-44A9-8241-2EC731A0C77F}" type="datetimeFigureOut">
              <a:rPr lang="es-ES" smtClean="0"/>
              <a:t>13/07/2018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76AC-D44F-464F-998E-1A2648B0C68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91297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5846-4BF8-44A9-8241-2EC731A0C77F}" type="datetimeFigureOut">
              <a:rPr lang="es-ES" smtClean="0"/>
              <a:t>13/07/2018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76AC-D44F-464F-998E-1A2648B0C68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93017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5846-4BF8-44A9-8241-2EC731A0C77F}" type="datetimeFigureOut">
              <a:rPr lang="es-ES" smtClean="0"/>
              <a:t>13/07/2018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76AC-D44F-464F-998E-1A2648B0C68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05118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5846-4BF8-44A9-8241-2EC731A0C77F}" type="datetimeFigureOut">
              <a:rPr lang="es-ES" smtClean="0"/>
              <a:t>13/07/2018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76AC-D44F-464F-998E-1A2648B0C68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5447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5846-4BF8-44A9-8241-2EC731A0C77F}" type="datetimeFigureOut">
              <a:rPr lang="es-ES" smtClean="0"/>
              <a:t>13/07/2018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76AC-D44F-464F-998E-1A2648B0C68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2149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5846-4BF8-44A9-8241-2EC731A0C77F}" type="datetimeFigureOut">
              <a:rPr lang="es-ES" smtClean="0"/>
              <a:t>13/07/2018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76AC-D44F-464F-998E-1A2648B0C68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5902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5846-4BF8-44A9-8241-2EC731A0C77F}" type="datetimeFigureOut">
              <a:rPr lang="es-ES" smtClean="0"/>
              <a:t>13/07/2018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76AC-D44F-464F-998E-1A2648B0C68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57245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5846-4BF8-44A9-8241-2EC731A0C77F}" type="datetimeFigureOut">
              <a:rPr lang="es-ES" smtClean="0"/>
              <a:t>13/07/2018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76AC-D44F-464F-998E-1A2648B0C68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6975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5846-4BF8-44A9-8241-2EC731A0C77F}" type="datetimeFigureOut">
              <a:rPr lang="es-ES" smtClean="0"/>
              <a:t>13/07/2018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76AC-D44F-464F-998E-1A2648B0C68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08753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5846-4BF8-44A9-8241-2EC731A0C77F}" type="datetimeFigureOut">
              <a:rPr lang="es-ES" smtClean="0"/>
              <a:t>13/07/2018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876AC-D44F-464F-998E-1A2648B0C68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1008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65846-4BF8-44A9-8241-2EC731A0C77F}" type="datetimeFigureOut">
              <a:rPr lang="es-ES" smtClean="0"/>
              <a:t>13/07/2018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876AC-D44F-464F-998E-1A2648B0C68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07927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o 9"/>
          <p:cNvGrpSpPr/>
          <p:nvPr/>
        </p:nvGrpSpPr>
        <p:grpSpPr>
          <a:xfrm>
            <a:off x="1596044" y="2069868"/>
            <a:ext cx="9592887" cy="3807229"/>
            <a:chOff x="1596044" y="2069868"/>
            <a:chExt cx="9592887" cy="3807229"/>
          </a:xfrm>
          <a:noFill/>
        </p:grpSpPr>
        <p:sp>
          <p:nvSpPr>
            <p:cNvPr id="4" name="Rectángulo redondeado 3"/>
            <p:cNvSpPr/>
            <p:nvPr/>
          </p:nvSpPr>
          <p:spPr>
            <a:xfrm>
              <a:off x="1596044" y="2069868"/>
              <a:ext cx="9592887" cy="3807229"/>
            </a:xfrm>
            <a:prstGeom prst="roundRect">
              <a:avLst/>
            </a:prstGeom>
            <a:solidFill>
              <a:srgbClr val="F2F2F2">
                <a:alpha val="25098"/>
              </a:srgbClr>
            </a:solidFill>
            <a:ln w="28575">
              <a:solidFill>
                <a:schemeClr val="tx1">
                  <a:lumMod val="95000"/>
                  <a:lumOff val="5000"/>
                </a:schemeClr>
              </a:solidFill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pic>
          <p:nvPicPr>
            <p:cNvPr id="5" name="Imagen 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7" r="2469" b="19504"/>
            <a:stretch/>
          </p:blipFill>
          <p:spPr>
            <a:xfrm>
              <a:off x="1762301" y="2069868"/>
              <a:ext cx="1068266" cy="548641"/>
            </a:xfrm>
            <a:prstGeom prst="rect">
              <a:avLst/>
            </a:prstGeom>
            <a:grpFill/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7" r="2469" b="19504"/>
            <a:stretch/>
          </p:blipFill>
          <p:spPr>
            <a:xfrm>
              <a:off x="1762301" y="5300747"/>
              <a:ext cx="1068266" cy="548641"/>
            </a:xfrm>
            <a:prstGeom prst="rect">
              <a:avLst/>
            </a:prstGeom>
            <a:grpFill/>
          </p:spPr>
        </p:pic>
        <p:pic>
          <p:nvPicPr>
            <p:cNvPr id="7" name="Imagen 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7" r="2469" b="19504"/>
            <a:stretch/>
          </p:blipFill>
          <p:spPr>
            <a:xfrm>
              <a:off x="9915619" y="2069868"/>
              <a:ext cx="1068266" cy="548641"/>
            </a:xfrm>
            <a:prstGeom prst="rect">
              <a:avLst/>
            </a:prstGeom>
            <a:grpFill/>
          </p:spPr>
        </p:pic>
        <p:pic>
          <p:nvPicPr>
            <p:cNvPr id="8" name="Imagen 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7" r="2469" b="19504"/>
            <a:stretch/>
          </p:blipFill>
          <p:spPr>
            <a:xfrm>
              <a:off x="9915619" y="5306286"/>
              <a:ext cx="1068266" cy="548641"/>
            </a:xfrm>
            <a:prstGeom prst="rect">
              <a:avLst/>
            </a:prstGeom>
            <a:grpFill/>
          </p:spPr>
        </p:pic>
        <p:sp>
          <p:nvSpPr>
            <p:cNvPr id="9" name="CuadroTexto 8"/>
            <p:cNvSpPr txBox="1"/>
            <p:nvPr/>
          </p:nvSpPr>
          <p:spPr>
            <a:xfrm>
              <a:off x="4547062" y="3419484"/>
              <a:ext cx="3690850" cy="110799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lvl="1" algn="ctr"/>
              <a:r>
                <a:rPr lang="es-ES" sz="6600" dirty="0" smtClean="0">
                  <a:solidFill>
                    <a:srgbClr val="1B2070"/>
                  </a:solidFill>
                </a:rPr>
                <a:t>Servicios</a:t>
              </a:r>
              <a:endParaRPr lang="es-ES" sz="6600" dirty="0">
                <a:solidFill>
                  <a:srgbClr val="1B207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05721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1596044" y="2069867"/>
            <a:ext cx="9592887" cy="3807230"/>
            <a:chOff x="1596044" y="2069867"/>
            <a:chExt cx="9592887" cy="3807230"/>
          </a:xfrm>
        </p:grpSpPr>
        <p:sp>
          <p:nvSpPr>
            <p:cNvPr id="4" name="Rectángulo 3"/>
            <p:cNvSpPr/>
            <p:nvPr/>
          </p:nvSpPr>
          <p:spPr>
            <a:xfrm>
              <a:off x="1596044" y="2069868"/>
              <a:ext cx="9592887" cy="3807229"/>
            </a:xfrm>
            <a:prstGeom prst="rect">
              <a:avLst/>
            </a:prstGeom>
            <a:solidFill>
              <a:srgbClr val="F2F2F2">
                <a:alpha val="25098"/>
              </a:srgbClr>
            </a:solidFill>
            <a:ln w="28575">
              <a:solidFill>
                <a:srgbClr val="0B0D00"/>
              </a:solidFill>
            </a:ln>
            <a:effectLst>
              <a:glow rad="139700">
                <a:schemeClr val="accent3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pic>
          <p:nvPicPr>
            <p:cNvPr id="5" name="Imagen 4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7" r="2469" b="19504"/>
            <a:stretch/>
          </p:blipFill>
          <p:spPr>
            <a:xfrm>
              <a:off x="1654235" y="2069868"/>
              <a:ext cx="1068266" cy="548641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7" r="2469" b="19504"/>
            <a:stretch/>
          </p:blipFill>
          <p:spPr>
            <a:xfrm>
              <a:off x="1654235" y="5325681"/>
              <a:ext cx="1068266" cy="548641"/>
            </a:xfrm>
            <a:prstGeom prst="rect">
              <a:avLst/>
            </a:prstGeom>
          </p:spPr>
        </p:pic>
        <p:pic>
          <p:nvPicPr>
            <p:cNvPr id="7" name="Imagen 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7" r="2469" b="19504"/>
            <a:stretch/>
          </p:blipFill>
          <p:spPr>
            <a:xfrm>
              <a:off x="10120665" y="2069867"/>
              <a:ext cx="1068266" cy="548641"/>
            </a:xfrm>
            <a:prstGeom prst="rect">
              <a:avLst/>
            </a:prstGeom>
          </p:spPr>
        </p:pic>
        <p:pic>
          <p:nvPicPr>
            <p:cNvPr id="8" name="Imagen 7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7" r="2469" b="19504"/>
            <a:stretch/>
          </p:blipFill>
          <p:spPr>
            <a:xfrm>
              <a:off x="10120665" y="5325682"/>
              <a:ext cx="1068266" cy="5486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71335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571" y="3338524"/>
            <a:ext cx="142857" cy="18095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377" y="2146666"/>
            <a:ext cx="89782" cy="117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44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entágono 3"/>
          <p:cNvSpPr/>
          <p:nvPr/>
        </p:nvSpPr>
        <p:spPr>
          <a:xfrm>
            <a:off x="2219497" y="1238596"/>
            <a:ext cx="8146473" cy="2784764"/>
          </a:xfrm>
          <a:prstGeom prst="homePlate">
            <a:avLst/>
          </a:prstGeom>
          <a:solidFill>
            <a:srgbClr val="FF0000"/>
          </a:solidFill>
          <a:ln>
            <a:solidFill>
              <a:srgbClr val="1B20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3547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9" t="15642" r="17205" b="21874"/>
          <a:stretch/>
        </p:blipFill>
        <p:spPr>
          <a:xfrm>
            <a:off x="1515762" y="1334531"/>
            <a:ext cx="7578811" cy="3006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698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9190" t="37992" r="29113" b="37503"/>
          <a:stretch/>
        </p:blipFill>
        <p:spPr>
          <a:xfrm>
            <a:off x="1686187" y="1166069"/>
            <a:ext cx="7625592" cy="2520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5193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1</Words>
  <Application>Microsoft Office PowerPoint</Application>
  <PresentationFormat>Panorámica</PresentationFormat>
  <Paragraphs>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Infraestructura y Recursos Físicos Coordinación</dc:creator>
  <cp:lastModifiedBy>aeioTU</cp:lastModifiedBy>
  <cp:revision>23</cp:revision>
  <dcterms:created xsi:type="dcterms:W3CDTF">2018-07-04T13:58:51Z</dcterms:created>
  <dcterms:modified xsi:type="dcterms:W3CDTF">2018-07-13T22:36:30Z</dcterms:modified>
</cp:coreProperties>
</file>